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autoCompressPictures="0">
  <p:sldMasterIdLst>
    <p:sldMasterId id="2147483744" r:id="rId4"/>
  </p:sldMasterIdLst>
  <p:notesMasterIdLst>
    <p:notesMasterId r:id="rId39"/>
  </p:notesMasterIdLst>
  <p:handoutMasterIdLst>
    <p:handoutMasterId r:id="rId40"/>
  </p:handoutMasterIdLst>
  <p:sldIdLst>
    <p:sldId id="256" r:id="rId5"/>
    <p:sldId id="275" r:id="rId6"/>
    <p:sldId id="276" r:id="rId7"/>
    <p:sldId id="277" r:id="rId8"/>
    <p:sldId id="278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4" r:id="rId19"/>
    <p:sldId id="293" r:id="rId20"/>
    <p:sldId id="279" r:id="rId21"/>
    <p:sldId id="295" r:id="rId22"/>
    <p:sldId id="296" r:id="rId23"/>
    <p:sldId id="297" r:id="rId24"/>
    <p:sldId id="298" r:id="rId25"/>
    <p:sldId id="280" r:id="rId26"/>
    <p:sldId id="299" r:id="rId27"/>
    <p:sldId id="300" r:id="rId28"/>
    <p:sldId id="301" r:id="rId29"/>
    <p:sldId id="302" r:id="rId30"/>
    <p:sldId id="303" r:id="rId31"/>
    <p:sldId id="304" r:id="rId32"/>
    <p:sldId id="305" r:id="rId33"/>
    <p:sldId id="306" r:id="rId34"/>
    <p:sldId id="281" r:id="rId35"/>
    <p:sldId id="282" r:id="rId36"/>
    <p:sldId id="283" r:id="rId37"/>
    <p:sldId id="274" r:id="rId38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41" autoAdjust="0"/>
  </p:normalViewPr>
  <p:slideViewPr>
    <p:cSldViewPr snapToGrid="0" snapToObjects="1">
      <p:cViewPr varScale="1">
        <p:scale>
          <a:sx n="112" d="100"/>
          <a:sy n="112" d="100"/>
        </p:scale>
        <p:origin x="46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7" d="100"/>
          <a:sy n="77" d="100"/>
        </p:scale>
        <p:origin x="325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6CE4C60-6057-46D6-A5FF-00D8AB8AC8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E876A49-CA08-43C3-8865-92E4A66BF7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AD0D56-D190-4F12-97EB-E600DA2C7AC1}" type="datetime1">
              <a:rPr lang="ru-RU" smtClean="0"/>
              <a:t>15.06.2023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84604E6-ED3B-49F7-9F62-9D9BF74F1A1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FFA4E6-A295-4A8E-B4EE-EEA5D9ABD73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4BBA8D-50FB-4097-BAAC-42E682BBB8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0661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EFA3FA-379F-46C9-AE88-86CC6AC3C65B}" type="datetime1">
              <a:rPr lang="ru-RU" smtClean="0"/>
              <a:pPr/>
              <a:t>15.06.2023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4311EE-D3E2-4B2C-886A-E997919853A6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89532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4311EE-D3E2-4B2C-886A-E997919853A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2123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4311EE-D3E2-4B2C-886A-E997919853A6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126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B54FF3F9-B727-431E-B104-EC5F2E368637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8C97BB-BB0F-4684-BB21-3DB475896955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rtlCol="0" anchor="ctr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5AEEA1-7134-4045-9055-4385580EA02C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Надпись 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»</a:t>
            </a:r>
          </a:p>
        </p:txBody>
      </p:sp>
      <p:sp>
        <p:nvSpPr>
          <p:cNvPr id="14" name="Надпись 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«</a:t>
            </a:r>
          </a:p>
        </p:txBody>
      </p:sp>
      <p:sp>
        <p:nvSpPr>
          <p:cNvPr id="16" name="Заголовок 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0" name="Текст 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71A2D8-B758-43E1-92CE-D7BF19D3F7BE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066D76-5CA5-4995-BE70-5A971C866846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 с цита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Надпись 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»</a:t>
            </a:r>
          </a:p>
        </p:txBody>
      </p:sp>
      <p:sp>
        <p:nvSpPr>
          <p:cNvPr id="14" name="Надпись 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«</a:t>
            </a:r>
          </a:p>
        </p:txBody>
      </p:sp>
      <p:sp>
        <p:nvSpPr>
          <p:cNvPr id="16" name="Заголовок 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0" name="Текст 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ru-RU" noProof="0" smtClean="0"/>
              <a:t>Образец текста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777F2D-CEFC-442A-8211-10317873D096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0" name="Текст 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ru-RU" noProof="0" smtClean="0"/>
              <a:t>Образец текста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C05EFA-2AC8-43F8-9629-D708D600A16B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Заголовок 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206E76-1A96-4235-BA9C-AA5E1F4AC088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rtlCol="0" anchor="t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8EAAFE-41B0-480C-99DF-48EEEA061A0C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584C08-3A76-4E19-BC50-B74DD75CB380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rtlCol="0" anchor="b"/>
          <a:lstStyle>
            <a:lvl1pPr algn="l">
              <a:defRPr sz="4000" b="0" cap="all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00FDC7-7B65-463E-B1C4-66348B494DC3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92A422-7598-41D6-BC1D-E3AAE1AB1517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EA3CAD-E413-431E-B92F-100932E20F12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 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29635C-A228-4CEC-9C31-61CB67C92355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4" name="Нижний колонтитул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 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1A93C6-18B2-492A-B911-0C97E1CBEE24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3" name="Нижний колонтитул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DAEE3C-0848-4B9F-9548-F30001B957CE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4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C08B39-8D56-4FA8-80D5-E72B00AD30D7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8FF4650A-0AAB-4991-A7E3-B0ACB29AF5C1}" type="datetime1">
              <a:rPr lang="ru-RU" noProof="0" smtClean="0"/>
              <a:t>15.06.2023</a:t>
            </a:fld>
            <a:endParaRPr lang="ru-RU" noProof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69E57DC2-970A-4B3E-BB1C-7A09969E49D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igma.com/file/V7CvH71bGWPMBG5euKo9T7/Untitled?type=design&amp;t=lNfaL8xXT1TsA7lr-1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 4" descr="ночное небо с горами далеко на горизонте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62153"/>
            <a:ext cx="7197726" cy="2421464"/>
          </a:xfrm>
        </p:spPr>
        <p:txBody>
          <a:bodyPr rtlCol="0">
            <a:normAutofit/>
          </a:bodyPr>
          <a:lstStyle/>
          <a:p>
            <a:pPr rtl="0"/>
            <a:r>
              <a:rPr lang="et-EE" b="1" dirty="0" smtClean="0"/>
              <a:t>PC Configurator</a:t>
            </a:r>
            <a:endParaRPr lang="ru-RU" b="1" dirty="0"/>
          </a:p>
        </p:txBody>
      </p:sp>
      <p:sp>
        <p:nvSpPr>
          <p:cNvPr id="3" name="Подзаголовок 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389120"/>
            <a:ext cx="7197726" cy="1992628"/>
          </a:xfrm>
        </p:spPr>
        <p:txBody>
          <a:bodyPr rtlCol="0">
            <a:normAutofit/>
          </a:bodyPr>
          <a:lstStyle/>
          <a:p>
            <a:pPr rtl="0"/>
            <a:r>
              <a:rPr lang="et-EE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Kreivald Dmitrii</a:t>
            </a:r>
          </a:p>
          <a:p>
            <a:pPr rtl="0"/>
            <a:r>
              <a:rPr lang="et-EE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Viktoria minaeva</a:t>
            </a:r>
          </a:p>
          <a:p>
            <a:pPr rtl="0"/>
            <a:r>
              <a:rPr lang="et-EE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Arsenii CHISTYAKOV</a:t>
            </a:r>
          </a:p>
          <a:p>
            <a:pPr rtl="0"/>
            <a:r>
              <a:rPr lang="et-EE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Aleksei Karimov</a:t>
            </a:r>
          </a:p>
          <a:p>
            <a:pPr rtl="0"/>
            <a:r>
              <a:rPr lang="et-EE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jptv20</a:t>
            </a:r>
            <a:endParaRPr lang="ru-RU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</a:t>
            </a:r>
            <a:r>
              <a:rPr lang="en-US" b="1" dirty="0" smtClean="0"/>
              <a:t>(6) - memories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10</a:t>
            </a:fld>
            <a:endParaRPr lang="ru-RU" noProof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1738312"/>
            <a:ext cx="1077277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593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1" y="-118534"/>
            <a:ext cx="10131425" cy="1456267"/>
          </a:xfrm>
        </p:spPr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</a:t>
            </a:r>
            <a:r>
              <a:rPr lang="en-US" b="1" dirty="0" smtClean="0"/>
              <a:t>(7) - motherboards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7465" b="53492"/>
          <a:stretch/>
        </p:blipFill>
        <p:spPr>
          <a:xfrm>
            <a:off x="304801" y="1334030"/>
            <a:ext cx="5700069" cy="453654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11</a:t>
            </a:fld>
            <a:endParaRPr lang="ru-RU" noProof="0"/>
          </a:p>
        </p:txBody>
      </p:sp>
      <p:pic>
        <p:nvPicPr>
          <p:cNvPr id="6" name="Объект 4"/>
          <p:cNvPicPr>
            <a:picLocks noChangeAspect="1"/>
          </p:cNvPicPr>
          <p:nvPr/>
        </p:nvPicPr>
        <p:blipFill rotWithShape="1">
          <a:blip r:embed="rId2"/>
          <a:srcRect l="143" t="47812" r="69131" b="368"/>
          <a:stretch/>
        </p:blipFill>
        <p:spPr>
          <a:xfrm>
            <a:off x="6385870" y="1337733"/>
            <a:ext cx="3728172" cy="457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8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</a:t>
            </a:r>
            <a:r>
              <a:rPr lang="en-US" b="1" dirty="0" smtClean="0"/>
              <a:t>(8) </a:t>
            </a:r>
            <a:r>
              <a:rPr lang="en-US" b="1" dirty="0"/>
              <a:t>- </a:t>
            </a:r>
            <a:r>
              <a:rPr lang="en-US" b="1" dirty="0" err="1" smtClean="0"/>
              <a:t>powerblocks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2065867"/>
            <a:ext cx="10840286" cy="3585633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60987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</a:t>
            </a:r>
            <a:r>
              <a:rPr lang="en-US" b="1" dirty="0" smtClean="0"/>
              <a:t>(9) </a:t>
            </a:r>
            <a:r>
              <a:rPr lang="en-US" b="1" dirty="0"/>
              <a:t>- </a:t>
            </a:r>
            <a:r>
              <a:rPr lang="en-US" b="1" dirty="0" smtClean="0"/>
              <a:t>processors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4313" y="1722437"/>
            <a:ext cx="8534399" cy="5062197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10148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</a:t>
            </a:r>
            <a:r>
              <a:rPr lang="en-US" b="1" dirty="0" smtClean="0"/>
              <a:t>(10) </a:t>
            </a:r>
            <a:r>
              <a:rPr lang="en-US" b="1" dirty="0"/>
              <a:t>- </a:t>
            </a:r>
            <a:r>
              <a:rPr lang="en-US" b="1" dirty="0" smtClean="0"/>
              <a:t>sockets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2065867"/>
            <a:ext cx="10888671" cy="1858433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14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29653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(</a:t>
            </a:r>
            <a:r>
              <a:rPr lang="en-US" b="1" dirty="0" smtClean="0"/>
              <a:t>11) - </a:t>
            </a:r>
            <a:r>
              <a:rPr lang="en-US" b="1" dirty="0" err="1" smtClean="0"/>
              <a:t>videocards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1383" y="1722437"/>
            <a:ext cx="9580259" cy="512066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15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04406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(</a:t>
            </a:r>
            <a:r>
              <a:rPr lang="en-US" b="1" dirty="0" smtClean="0"/>
              <a:t>12) - users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2065868"/>
            <a:ext cx="11048999" cy="276225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16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8483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SQL запросы по созданию </a:t>
            </a:r>
            <a:r>
              <a:rPr lang="ru-RU" b="1" dirty="0" smtClean="0"/>
              <a:t>таблиц</a:t>
            </a:r>
            <a:r>
              <a:rPr lang="en-US" b="1" dirty="0" smtClean="0"/>
              <a:t> (1)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17</a:t>
            </a:fld>
            <a:endParaRPr lang="ru-RU" noProof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0" t="9704" r="7430" b="10429"/>
          <a:stretch/>
        </p:blipFill>
        <p:spPr>
          <a:xfrm>
            <a:off x="366713" y="1974321"/>
            <a:ext cx="5384800" cy="398780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1" t="10607" r="8351" b="11308"/>
          <a:stretch/>
        </p:blipFill>
        <p:spPr>
          <a:xfrm>
            <a:off x="6261100" y="2006600"/>
            <a:ext cx="54991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7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SQL запросы по созданию таблиц</a:t>
            </a:r>
            <a:r>
              <a:rPr lang="en-US" b="1" dirty="0"/>
              <a:t> </a:t>
            </a:r>
            <a:r>
              <a:rPr lang="en-US" b="1" dirty="0" smtClean="0"/>
              <a:t>(2)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18</a:t>
            </a:fld>
            <a:endParaRPr lang="ru-RU" noProof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1" t="12757" r="8162" b="13133"/>
          <a:stretch/>
        </p:blipFill>
        <p:spPr>
          <a:xfrm>
            <a:off x="6201263" y="2065867"/>
            <a:ext cx="5760550" cy="317500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5" t="9081" r="7646" b="9764"/>
          <a:stretch/>
        </p:blipFill>
        <p:spPr>
          <a:xfrm>
            <a:off x="217630" y="1862667"/>
            <a:ext cx="5764070" cy="467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02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SQL запросы по созданию таблиц</a:t>
            </a:r>
            <a:r>
              <a:rPr lang="en-US" b="1" dirty="0"/>
              <a:t> </a:t>
            </a:r>
            <a:r>
              <a:rPr lang="en-US" b="1" dirty="0" smtClean="0"/>
              <a:t>(3)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19</a:t>
            </a:fld>
            <a:endParaRPr lang="ru-RU" noProof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6" t="7408" r="8120" b="7778"/>
          <a:stretch/>
        </p:blipFill>
        <p:spPr>
          <a:xfrm>
            <a:off x="279400" y="1668782"/>
            <a:ext cx="4708526" cy="506221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8" t="8704" r="8535" b="9074"/>
          <a:stretch/>
        </p:blipFill>
        <p:spPr>
          <a:xfrm>
            <a:off x="5376863" y="1668782"/>
            <a:ext cx="5051426" cy="488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 проекте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Идеей нашего проекта было создание сервиса, используя который, пользователи могли бы подобрать компоненты для своего пк и поделиться своими сборками, а также просматривать сборки других пользователей.</a:t>
            </a:r>
          </a:p>
          <a:p>
            <a:pPr marL="0" indent="0">
              <a:buNone/>
            </a:pPr>
            <a:r>
              <a:rPr lang="ru-RU" dirty="0" smtClean="0"/>
              <a:t>Перед собой мы поставили такие цели как</a:t>
            </a:r>
            <a:r>
              <a:rPr lang="en-US" dirty="0" smtClean="0"/>
              <a:t>:</a:t>
            </a:r>
            <a:endParaRPr lang="ru-RU" dirty="0" smtClean="0"/>
          </a:p>
          <a:p>
            <a:r>
              <a:rPr lang="ru-RU" dirty="0" smtClean="0"/>
              <a:t>Дать пользователям возможность создать свою уникальную сборку и поделиться ей с другими пользователями</a:t>
            </a:r>
            <a:r>
              <a:rPr lang="en-US" dirty="0" smtClean="0"/>
              <a:t>;</a:t>
            </a:r>
            <a:endParaRPr lang="ru-RU" dirty="0" smtClean="0"/>
          </a:p>
          <a:p>
            <a:r>
              <a:rPr lang="ru-RU" smtClean="0"/>
              <a:t>Создать большую базу компонентов, </a:t>
            </a:r>
            <a:r>
              <a:rPr lang="ru-RU" dirty="0" smtClean="0"/>
              <a:t>которые пользователи могут использовать в своих сборках</a:t>
            </a:r>
            <a:r>
              <a:rPr lang="en-US" dirty="0" smtClean="0"/>
              <a:t>;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41978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SQL запросы по созданию таблиц</a:t>
            </a:r>
            <a:r>
              <a:rPr lang="en-US" b="1" dirty="0"/>
              <a:t> </a:t>
            </a:r>
            <a:r>
              <a:rPr lang="en-US" b="1" dirty="0" smtClean="0"/>
              <a:t>(4)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20</a:t>
            </a:fld>
            <a:endParaRPr lang="ru-RU" noProof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3" t="14877" r="8431" b="14653"/>
          <a:stretch/>
        </p:blipFill>
        <p:spPr>
          <a:xfrm>
            <a:off x="5391813" y="2065867"/>
            <a:ext cx="6616700" cy="328747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65" t="9074" r="8930" b="9074"/>
          <a:stretch/>
        </p:blipFill>
        <p:spPr>
          <a:xfrm>
            <a:off x="254000" y="2065867"/>
            <a:ext cx="4706012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9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SQL запросы по созданию таблиц</a:t>
            </a:r>
            <a:r>
              <a:rPr lang="en-US" b="1" dirty="0"/>
              <a:t> </a:t>
            </a:r>
            <a:r>
              <a:rPr lang="en-US" b="1" dirty="0" smtClean="0"/>
              <a:t>(5)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21</a:t>
            </a:fld>
            <a:endParaRPr lang="ru-RU" noProof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3" t="8148" r="6218" b="7963"/>
          <a:stretch/>
        </p:blipFill>
        <p:spPr>
          <a:xfrm>
            <a:off x="2070100" y="1776669"/>
            <a:ext cx="7493000" cy="508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01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  </a:t>
            </a:r>
            <a:r>
              <a:rPr lang="ru-RU" b="1" dirty="0"/>
              <a:t>для </a:t>
            </a:r>
            <a:r>
              <a:rPr lang="ru-RU" b="1" dirty="0" smtClean="0"/>
              <a:t>представлений</a:t>
            </a:r>
            <a:r>
              <a:rPr lang="en-US" b="1" dirty="0" smtClean="0"/>
              <a:t> (1)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22</a:t>
            </a:fld>
            <a:endParaRPr lang="ru-RU" noProof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3" t="7593" r="6526" b="7407"/>
          <a:stretch/>
        </p:blipFill>
        <p:spPr>
          <a:xfrm>
            <a:off x="2717800" y="1778000"/>
            <a:ext cx="5876863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854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  </a:t>
            </a:r>
            <a:r>
              <a:rPr lang="ru-RU" b="1" dirty="0"/>
              <a:t>для </a:t>
            </a:r>
            <a:r>
              <a:rPr lang="ru-RU" b="1" dirty="0" smtClean="0"/>
              <a:t>представлений</a:t>
            </a:r>
            <a:r>
              <a:rPr lang="en-US" b="1" dirty="0" smtClean="0"/>
              <a:t> (2)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23</a:t>
            </a:fld>
            <a:endParaRPr lang="ru-RU" noProof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9" t="13715" r="6250" b="13717"/>
          <a:stretch/>
        </p:blipFill>
        <p:spPr>
          <a:xfrm>
            <a:off x="849312" y="1765300"/>
            <a:ext cx="10696655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6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  </a:t>
            </a:r>
            <a:r>
              <a:rPr lang="ru-RU" b="1" dirty="0"/>
              <a:t>для </a:t>
            </a:r>
            <a:r>
              <a:rPr lang="ru-RU" b="1" dirty="0" smtClean="0"/>
              <a:t>представлений</a:t>
            </a:r>
            <a:r>
              <a:rPr lang="en-US" b="1" dirty="0" smtClean="0"/>
              <a:t> (3)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24</a:t>
            </a:fld>
            <a:endParaRPr lang="ru-RU" noProof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3" t="14385" r="5937" b="14385"/>
          <a:stretch/>
        </p:blipFill>
        <p:spPr>
          <a:xfrm>
            <a:off x="685801" y="1904999"/>
            <a:ext cx="10756900" cy="353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8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  </a:t>
            </a:r>
            <a:r>
              <a:rPr lang="ru-RU" b="1" dirty="0"/>
              <a:t>для </a:t>
            </a:r>
            <a:r>
              <a:rPr lang="ru-RU" b="1" dirty="0" smtClean="0"/>
              <a:t>представлений</a:t>
            </a:r>
            <a:r>
              <a:rPr lang="en-US" b="1" dirty="0" smtClean="0"/>
              <a:t> (4)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25</a:t>
            </a:fld>
            <a:endParaRPr lang="ru-RU" noProof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3" t="12445" r="5833" b="12671"/>
          <a:stretch/>
        </p:blipFill>
        <p:spPr>
          <a:xfrm>
            <a:off x="685801" y="1666875"/>
            <a:ext cx="107696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90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  </a:t>
            </a:r>
            <a:r>
              <a:rPr lang="ru-RU" b="1" dirty="0"/>
              <a:t>для </a:t>
            </a:r>
            <a:r>
              <a:rPr lang="ru-RU" b="1" dirty="0" smtClean="0"/>
              <a:t>представлений</a:t>
            </a:r>
            <a:r>
              <a:rPr lang="en-US" b="1" dirty="0" smtClean="0"/>
              <a:t> (5)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26</a:t>
            </a:fld>
            <a:endParaRPr lang="ru-RU" noProof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6" t="13377" r="6337" b="12982"/>
          <a:stretch/>
        </p:blipFill>
        <p:spPr>
          <a:xfrm>
            <a:off x="685800" y="1692274"/>
            <a:ext cx="10731500" cy="417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99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  </a:t>
            </a:r>
            <a:r>
              <a:rPr lang="ru-RU" b="1" dirty="0"/>
              <a:t>для </a:t>
            </a:r>
            <a:r>
              <a:rPr lang="ru-RU" b="1" dirty="0" smtClean="0"/>
              <a:t>представлений</a:t>
            </a:r>
            <a:r>
              <a:rPr lang="en-US" b="1" dirty="0" smtClean="0"/>
              <a:t> (6)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27</a:t>
            </a:fld>
            <a:endParaRPr lang="ru-RU" noProof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0" t="8519" r="6770" b="8889"/>
          <a:stretch/>
        </p:blipFill>
        <p:spPr>
          <a:xfrm>
            <a:off x="2476500" y="1901825"/>
            <a:ext cx="6845300" cy="495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47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  </a:t>
            </a:r>
            <a:r>
              <a:rPr lang="ru-RU" b="1" dirty="0"/>
              <a:t>для </a:t>
            </a:r>
            <a:r>
              <a:rPr lang="ru-RU" b="1" dirty="0" smtClean="0"/>
              <a:t>представлений</a:t>
            </a:r>
            <a:r>
              <a:rPr lang="en-US" b="1" dirty="0" smtClean="0"/>
              <a:t> (7)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28</a:t>
            </a:fld>
            <a:endParaRPr lang="ru-RU" noProof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1" t="15681" r="5937" b="16262"/>
          <a:stretch/>
        </p:blipFill>
        <p:spPr>
          <a:xfrm>
            <a:off x="685801" y="2171701"/>
            <a:ext cx="107315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5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  </a:t>
            </a:r>
            <a:r>
              <a:rPr lang="ru-RU" b="1" dirty="0"/>
              <a:t>для </a:t>
            </a:r>
            <a:r>
              <a:rPr lang="ru-RU" b="1" dirty="0" smtClean="0"/>
              <a:t>представлений</a:t>
            </a:r>
            <a:r>
              <a:rPr lang="en-US" b="1" dirty="0" smtClean="0"/>
              <a:t> (8)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29</a:t>
            </a:fld>
            <a:endParaRPr lang="ru-RU" noProof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4" t="10185" r="6679" b="10926"/>
          <a:stretch/>
        </p:blipFill>
        <p:spPr>
          <a:xfrm>
            <a:off x="1447799" y="1739692"/>
            <a:ext cx="8534401" cy="495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504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Пользователи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 smtClean="0"/>
              <a:t>Гость</a:t>
            </a:r>
            <a:r>
              <a:rPr lang="ru-RU" dirty="0" smtClean="0"/>
              <a:t> – может просматривать готовые сборки</a:t>
            </a:r>
            <a:r>
              <a:rPr lang="en-US" dirty="0" smtClean="0"/>
              <a:t>; </a:t>
            </a:r>
            <a:r>
              <a:rPr lang="ru-RU" dirty="0" smtClean="0"/>
              <a:t>зарегистрироваться</a:t>
            </a:r>
          </a:p>
          <a:p>
            <a:r>
              <a:rPr lang="ru-RU" b="1" dirty="0" smtClean="0"/>
              <a:t>Пользователь</a:t>
            </a:r>
            <a:r>
              <a:rPr lang="ru-RU" dirty="0" smtClean="0"/>
              <a:t> – может просматривать список компонентов</a:t>
            </a:r>
            <a:r>
              <a:rPr lang="en-US" dirty="0"/>
              <a:t>;</a:t>
            </a:r>
            <a:r>
              <a:rPr lang="ru-RU" dirty="0" smtClean="0"/>
              <a:t> собрать сборку и выставить ее в общий доступ</a:t>
            </a:r>
          </a:p>
          <a:p>
            <a:r>
              <a:rPr lang="ru-RU" b="1" dirty="0" smtClean="0"/>
              <a:t>Администратор</a:t>
            </a:r>
            <a:r>
              <a:rPr lang="ru-RU" dirty="0" smtClean="0"/>
              <a:t> – может добавлять</a:t>
            </a:r>
            <a:r>
              <a:rPr lang="en-US" dirty="0" smtClean="0"/>
              <a:t>/</a:t>
            </a:r>
            <a:r>
              <a:rPr lang="ru-RU" dirty="0" smtClean="0"/>
              <a:t>изменять</a:t>
            </a:r>
            <a:r>
              <a:rPr lang="en-US" dirty="0" smtClean="0"/>
              <a:t>/</a:t>
            </a:r>
            <a:r>
              <a:rPr lang="ru-RU" dirty="0" smtClean="0"/>
              <a:t>удалять компоненты из базы</a:t>
            </a:r>
            <a:endParaRPr lang="en-US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743785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  </a:t>
            </a:r>
            <a:r>
              <a:rPr lang="ru-RU" b="1" dirty="0"/>
              <a:t>для </a:t>
            </a:r>
            <a:r>
              <a:rPr lang="ru-RU" b="1" dirty="0" smtClean="0"/>
              <a:t>представлений</a:t>
            </a:r>
            <a:r>
              <a:rPr lang="en-US" b="1" dirty="0" smtClean="0"/>
              <a:t> (9)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30</a:t>
            </a:fld>
            <a:endParaRPr lang="ru-RU" noProof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5" t="12445" r="5832" b="12219"/>
          <a:stretch/>
        </p:blipFill>
        <p:spPr>
          <a:xfrm>
            <a:off x="571500" y="1641475"/>
            <a:ext cx="10795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9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Необходимые </a:t>
            </a:r>
            <a:r>
              <a:rPr lang="ru-RU" b="1" dirty="0" smtClean="0"/>
              <a:t>запросы </a:t>
            </a:r>
            <a:r>
              <a:rPr lang="ru-RU" b="1" dirty="0"/>
              <a:t>для </a:t>
            </a:r>
            <a:r>
              <a:rPr lang="ru-RU" b="1" dirty="0" smtClean="0"/>
              <a:t>инфосистемы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5801" y="2142067"/>
            <a:ext cx="10671560" cy="3649133"/>
          </a:xfrm>
        </p:spPr>
        <p:txBody>
          <a:bodyPr/>
          <a:lstStyle/>
          <a:p>
            <a:r>
              <a:rPr lang="ru-RU" dirty="0" smtClean="0"/>
              <a:t>Запросы для получения данных </a:t>
            </a:r>
            <a:r>
              <a:rPr lang="et-EE" dirty="0" smtClean="0"/>
              <a:t>– SELECT</a:t>
            </a:r>
            <a:r>
              <a:rPr lang="en-GB" dirty="0" smtClean="0"/>
              <a:t> * FROM *</a:t>
            </a:r>
            <a:r>
              <a:rPr lang="en-GB" dirty="0" err="1" smtClean="0"/>
              <a:t>view_name</a:t>
            </a:r>
            <a:r>
              <a:rPr lang="en-GB" dirty="0" smtClean="0"/>
              <a:t>*</a:t>
            </a:r>
            <a:endParaRPr lang="et-EE" dirty="0" smtClean="0"/>
          </a:p>
          <a:p>
            <a:r>
              <a:rPr lang="ru-RU" dirty="0" smtClean="0"/>
              <a:t>Запросы для добавления данных – </a:t>
            </a:r>
            <a:r>
              <a:rPr lang="et-EE" dirty="0" smtClean="0"/>
              <a:t>INSERT</a:t>
            </a:r>
            <a:r>
              <a:rPr lang="en-GB" dirty="0" smtClean="0"/>
              <a:t> INTO </a:t>
            </a:r>
            <a:r>
              <a:rPr lang="en-GB" dirty="0"/>
              <a:t>*</a:t>
            </a:r>
            <a:r>
              <a:rPr lang="en-GB" dirty="0" err="1"/>
              <a:t>table_name</a:t>
            </a:r>
            <a:r>
              <a:rPr lang="en-GB" dirty="0" smtClean="0"/>
              <a:t>* (*columns*) VALUES (*values*)</a:t>
            </a:r>
            <a:endParaRPr lang="et-EE" dirty="0" smtClean="0"/>
          </a:p>
          <a:p>
            <a:r>
              <a:rPr lang="ru-RU" dirty="0" smtClean="0"/>
              <a:t>Запросы для редактирование данных – </a:t>
            </a:r>
            <a:r>
              <a:rPr lang="et-EE" dirty="0" smtClean="0"/>
              <a:t>UPDATE</a:t>
            </a:r>
            <a:r>
              <a:rPr lang="en-GB" dirty="0" smtClean="0"/>
              <a:t> </a:t>
            </a:r>
            <a:r>
              <a:rPr lang="en-GB" dirty="0"/>
              <a:t>*</a:t>
            </a:r>
            <a:r>
              <a:rPr lang="en-GB" dirty="0" err="1"/>
              <a:t>table_name</a:t>
            </a:r>
            <a:r>
              <a:rPr lang="en-GB" dirty="0" smtClean="0"/>
              <a:t>* SET *column* = *value* WHERE id = *id*</a:t>
            </a:r>
            <a:endParaRPr lang="et-EE" dirty="0" smtClean="0"/>
          </a:p>
          <a:p>
            <a:r>
              <a:rPr lang="ru-RU" dirty="0" smtClean="0"/>
              <a:t>Запросы для удаления данных </a:t>
            </a:r>
            <a:r>
              <a:rPr lang="ru-RU" dirty="0" smtClean="0"/>
              <a:t>– </a:t>
            </a:r>
            <a:r>
              <a:rPr lang="et-EE" dirty="0" smtClean="0"/>
              <a:t>DELETE</a:t>
            </a:r>
            <a:r>
              <a:rPr lang="en-GB" dirty="0" smtClean="0"/>
              <a:t> FROM </a:t>
            </a:r>
            <a:r>
              <a:rPr lang="en-GB" dirty="0"/>
              <a:t>*</a:t>
            </a:r>
            <a:r>
              <a:rPr lang="en-GB" dirty="0" err="1"/>
              <a:t>table_name</a:t>
            </a:r>
            <a:r>
              <a:rPr lang="en-GB" dirty="0" smtClean="0"/>
              <a:t>* </a:t>
            </a:r>
            <a:r>
              <a:rPr lang="en-GB" dirty="0"/>
              <a:t>WHERE id = *id*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31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10379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CRUD </a:t>
            </a:r>
            <a:r>
              <a:rPr lang="ru-RU" b="1" dirty="0" smtClean="0"/>
              <a:t>матрица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32</a:t>
            </a:fld>
            <a:endParaRPr lang="ru-RU" noProof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5867"/>
            <a:ext cx="12192001" cy="238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358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интерфейс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5801" y="2142067"/>
            <a:ext cx="10252816" cy="3649133"/>
          </a:xfrm>
        </p:spPr>
        <p:txBody>
          <a:bodyPr/>
          <a:lstStyle/>
          <a:p>
            <a:r>
              <a:rPr lang="en-US" dirty="0">
                <a:hlinkClick r:id="rId2"/>
              </a:rPr>
              <a:t>https</a:t>
            </a:r>
            <a:r>
              <a:rPr lang="en-US">
                <a:hlinkClick r:id="rId2"/>
              </a:rPr>
              <a:t>://</a:t>
            </a:r>
            <a:r>
              <a:rPr lang="en-US" smtClean="0">
                <a:hlinkClick r:id="rId2"/>
              </a:rPr>
              <a:t>www.figma.com/file/V7CvH71bGWPMBG5euKo9T7/Untitled?type=design&amp;t=lNfaL8xXT1TsA7lr-1</a:t>
            </a:r>
            <a:endParaRPr lang="en-US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33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134830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 4" descr="светлые пятна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73867"/>
            <a:ext cx="7197726" cy="2421464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База данных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439" y="1630770"/>
            <a:ext cx="7911061" cy="522723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4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71517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</a:t>
            </a:r>
            <a:r>
              <a:rPr lang="ru-RU" b="1" dirty="0" smtClean="0"/>
              <a:t>таблиц</a:t>
            </a:r>
            <a:r>
              <a:rPr lang="en-US" b="1" dirty="0" smtClean="0"/>
              <a:t> (1) - BUILDS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5</a:t>
            </a:fld>
            <a:endParaRPr lang="ru-RU" noProof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175" y="1638467"/>
            <a:ext cx="5947682" cy="521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2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</a:t>
            </a:r>
            <a:r>
              <a:rPr lang="en-US" b="1" dirty="0" smtClean="0"/>
              <a:t>(2) </a:t>
            </a:r>
            <a:r>
              <a:rPr lang="en-US" b="1" dirty="0"/>
              <a:t>- </a:t>
            </a:r>
            <a:r>
              <a:rPr lang="en-US" b="1" dirty="0" smtClean="0"/>
              <a:t>companies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6</a:t>
            </a:fld>
            <a:endParaRPr lang="ru-RU" noProof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260600"/>
            <a:ext cx="10174817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867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</a:t>
            </a:r>
            <a:r>
              <a:rPr lang="en-US" b="1" dirty="0" smtClean="0"/>
              <a:t>(3) </a:t>
            </a:r>
            <a:r>
              <a:rPr lang="en-US" b="1" dirty="0"/>
              <a:t>- </a:t>
            </a:r>
            <a:r>
              <a:rPr lang="en-US" b="1" dirty="0" smtClean="0"/>
              <a:t>coolers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7</a:t>
            </a:fld>
            <a:endParaRPr lang="ru-RU" noProof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325686"/>
            <a:ext cx="9870404" cy="421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142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</a:t>
            </a:r>
            <a:r>
              <a:rPr lang="en-US" b="1" dirty="0" smtClean="0"/>
              <a:t>(4) </a:t>
            </a:r>
            <a:r>
              <a:rPr lang="en-US" b="1" dirty="0"/>
              <a:t>- </a:t>
            </a:r>
            <a:r>
              <a:rPr lang="en-US" b="1" dirty="0" smtClean="0"/>
              <a:t>corpuses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8</a:t>
            </a:fld>
            <a:endParaRPr lang="ru-RU" noProof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065867"/>
            <a:ext cx="10131426" cy="38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461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Описания структур таблиц</a:t>
            </a:r>
            <a:r>
              <a:rPr lang="en-US" b="1" dirty="0"/>
              <a:t> </a:t>
            </a:r>
            <a:r>
              <a:rPr lang="en-US" b="1" dirty="0" smtClean="0"/>
              <a:t>(5) </a:t>
            </a:r>
            <a:r>
              <a:rPr lang="en-US" b="1" dirty="0"/>
              <a:t>- </a:t>
            </a:r>
            <a:r>
              <a:rPr lang="en-US" b="1" dirty="0" err="1" smtClean="0"/>
              <a:t>harddrives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ru-RU" noProof="0" smtClean="0"/>
              <a:t>9</a:t>
            </a:fld>
            <a:endParaRPr lang="ru-RU" noProof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143125"/>
            <a:ext cx="942975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655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85274BF-C111-4B7A-8D90-F7666D37C13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310845B-7F19-4A9A-BEE4-BEF0501E1A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F1DF1E-36E3-406C-8CF7-DB13BB64708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Будущее</Template>
  <TotalTime>0</TotalTime>
  <Words>375</Words>
  <Application>Microsoft Office PowerPoint</Application>
  <PresentationFormat>Widescreen</PresentationFormat>
  <Paragraphs>85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Небеса</vt:lpstr>
      <vt:lpstr>PC Configurator</vt:lpstr>
      <vt:lpstr>О проекте</vt:lpstr>
      <vt:lpstr>Пользователи</vt:lpstr>
      <vt:lpstr>База данных</vt:lpstr>
      <vt:lpstr>Описания структур таблиц (1) - BUILDS</vt:lpstr>
      <vt:lpstr>Описания структур таблиц (2) - companies</vt:lpstr>
      <vt:lpstr>Описания структур таблиц (3) - coolers</vt:lpstr>
      <vt:lpstr>Описания структур таблиц (4) - corpuses</vt:lpstr>
      <vt:lpstr>Описания структур таблиц (5) - harddrives</vt:lpstr>
      <vt:lpstr>Описания структур таблиц (6) - memories</vt:lpstr>
      <vt:lpstr>Описания структур таблиц (7) - motherboards</vt:lpstr>
      <vt:lpstr>Описания структур таблиц (8) - powerblocks</vt:lpstr>
      <vt:lpstr>Описания структур таблиц (9) - processors</vt:lpstr>
      <vt:lpstr>Описания структур таблиц (10) - sockets</vt:lpstr>
      <vt:lpstr>Описания структур таблиц (11) - videocards</vt:lpstr>
      <vt:lpstr>Описания структур таблиц (12) - users</vt:lpstr>
      <vt:lpstr>SQL запросы по созданию таблиц (1)</vt:lpstr>
      <vt:lpstr>SQL запросы по созданию таблиц (2)</vt:lpstr>
      <vt:lpstr>SQL запросы по созданию таблиц (3)</vt:lpstr>
      <vt:lpstr>SQL запросы по созданию таблиц (4)</vt:lpstr>
      <vt:lpstr>SQL запросы по созданию таблиц (5)</vt:lpstr>
      <vt:lpstr>SQL  для представлений (1)</vt:lpstr>
      <vt:lpstr>SQL  для представлений (2)</vt:lpstr>
      <vt:lpstr>SQL  для представлений (3)</vt:lpstr>
      <vt:lpstr>SQL  для представлений (4)</vt:lpstr>
      <vt:lpstr>SQL  для представлений (5)</vt:lpstr>
      <vt:lpstr>SQL  для представлений (6)</vt:lpstr>
      <vt:lpstr>SQL  для представлений (7)</vt:lpstr>
      <vt:lpstr>SQL  для представлений (8)</vt:lpstr>
      <vt:lpstr>SQL  для представлений (9)</vt:lpstr>
      <vt:lpstr>Необходимые запросы для инфосистемы</vt:lpstr>
      <vt:lpstr>CRUD матрица</vt:lpstr>
      <vt:lpstr>интерфейс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2023-06-14T15:13:45Z</dcterms:created>
  <dcterms:modified xsi:type="dcterms:W3CDTF">2023-06-15T08:51:52Z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